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73" r:id="rId4"/>
    <p:sldId id="269" r:id="rId5"/>
    <p:sldId id="270" r:id="rId6"/>
    <p:sldId id="271" r:id="rId7"/>
    <p:sldId id="272" r:id="rId8"/>
    <p:sldId id="274" r:id="rId9"/>
    <p:sldId id="275" r:id="rId10"/>
    <p:sldId id="276" r:id="rId11"/>
    <p:sldId id="27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952999"/>
          </a:xfrm>
        </p:spPr>
        <p:txBody>
          <a:bodyPr>
            <a:normAutofit/>
          </a:bodyPr>
          <a:lstStyle/>
          <a:p>
            <a:r>
              <a:rPr lang="en-US" dirty="0"/>
              <a:t>Unlocking Jenkins: [Linux]</a:t>
            </a:r>
          </a:p>
          <a:p>
            <a:pPr lvl="1"/>
            <a:r>
              <a:rPr lang="en-US" dirty="0" smtClean="0"/>
              <a:t>first </a:t>
            </a:r>
            <a:r>
              <a:rPr lang="en-US" dirty="0"/>
              <a:t>access a new Jenkins instance, </a:t>
            </a:r>
            <a:r>
              <a:rPr lang="en-US" dirty="0" smtClean="0"/>
              <a:t>will </a:t>
            </a:r>
            <a:r>
              <a:rPr lang="en-US" dirty="0"/>
              <a:t>asked to unlock it using an automatically generated password</a:t>
            </a:r>
          </a:p>
          <a:p>
            <a:r>
              <a:rPr lang="en-US" dirty="0"/>
              <a:t>Step1:</a:t>
            </a:r>
          </a:p>
          <a:p>
            <a:pPr lvl="1"/>
            <a:r>
              <a:rPr lang="en-US" dirty="0"/>
              <a:t>Browse to localhost:8080 [or] localhost:&lt;port-number&gt;, whichever port </a:t>
            </a:r>
            <a:r>
              <a:rPr lang="en-US" dirty="0" smtClean="0"/>
              <a:t>configured </a:t>
            </a:r>
            <a:r>
              <a:rPr lang="en-US" dirty="0"/>
              <a:t>for Jenkins when installing it</a:t>
            </a:r>
          </a:p>
          <a:p>
            <a:pPr lvl="1"/>
            <a:r>
              <a:rPr lang="en-US" dirty="0"/>
              <a:t>And wait until the Unlock Jenkins page appears</a:t>
            </a:r>
          </a:p>
          <a:p>
            <a:r>
              <a:rPr lang="en-US" dirty="0"/>
              <a:t>Step2:</a:t>
            </a:r>
          </a:p>
          <a:p>
            <a:pPr lvl="1"/>
            <a:r>
              <a:rPr lang="en-US" dirty="0"/>
              <a:t>Go to the Jenkins console log output</a:t>
            </a:r>
          </a:p>
          <a:p>
            <a:pPr lvl="1"/>
            <a:r>
              <a:rPr lang="en-US" dirty="0"/>
              <a:t>Copy the automatically-generated alphanumeric password [between the 2 sets of asterisks]</a:t>
            </a:r>
          </a:p>
          <a:p>
            <a:r>
              <a:rPr lang="en-US" dirty="0"/>
              <a:t>Step3:</a:t>
            </a:r>
          </a:p>
          <a:p>
            <a:pPr lvl="1"/>
            <a:r>
              <a:rPr lang="en-US" dirty="0"/>
              <a:t>On the Unlock Jenkins page, paste this password into the Administrator password field</a:t>
            </a:r>
          </a:p>
          <a:p>
            <a:pPr lvl="1"/>
            <a:r>
              <a:rPr lang="en-US" dirty="0"/>
              <a:t>Click Continue</a:t>
            </a:r>
          </a:p>
          <a:p>
            <a:r>
              <a:rPr lang="en-US" dirty="0" smtClean="0"/>
              <a:t>Unlocking Window: </a:t>
            </a:r>
          </a:p>
          <a:p>
            <a:pPr lvl="1"/>
            <a:r>
              <a:rPr lang="en-US" dirty="0" smtClean="0"/>
              <a:t>Copy the password </a:t>
            </a:r>
            <a:r>
              <a:rPr lang="en-US" dirty="0"/>
              <a:t>from </a:t>
            </a:r>
            <a:r>
              <a:rPr lang="en-US" dirty="0" smtClean="0"/>
              <a:t>initialAdminPassword.txt  present in secrets folder of installed Jenkins directory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Post-installation setup wizard</a:t>
            </a:r>
          </a:p>
        </p:txBody>
      </p:sp>
    </p:spTree>
    <p:extLst>
      <p:ext uri="{BB962C8B-B14F-4D97-AF65-F5344CB8AC3E}">
        <p14:creationId xmlns:p14="http://schemas.microsoft.com/office/powerpoint/2010/main" val="3800319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3028461" cy="3886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At Customize Jenkins page </a:t>
            </a:r>
            <a:r>
              <a:rPr lang="en-US" dirty="0" smtClean="0"/>
              <a:t>we can </a:t>
            </a:r>
            <a:r>
              <a:rPr lang="en-US" dirty="0"/>
              <a:t>install any number of useful plugins </a:t>
            </a:r>
            <a:endParaRPr lang="en-US" dirty="0" smtClean="0"/>
          </a:p>
          <a:p>
            <a:r>
              <a:rPr lang="en-US" dirty="0" smtClean="0"/>
              <a:t>Install </a:t>
            </a:r>
            <a:r>
              <a:rPr lang="en-US" dirty="0"/>
              <a:t>suggested plugins - to install the recommended set of plugins, which are based on most common use cases</a:t>
            </a:r>
          </a:p>
          <a:p>
            <a:r>
              <a:rPr lang="en-US" dirty="0" smtClean="0"/>
              <a:t>We can </a:t>
            </a:r>
            <a:r>
              <a:rPr lang="en-US" dirty="0"/>
              <a:t>install (or remove) additional Jenkins plugins at a later point in time via the Manage Jenkins &gt; Manage Plugins page in Jenkins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Customizing Jenkins with plugins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4267200" y="1600201"/>
            <a:ext cx="7259003" cy="4462463"/>
            <a:chOff x="3886200" y="1600201"/>
            <a:chExt cx="7908131" cy="446246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03431" y="1600201"/>
              <a:ext cx="3390900" cy="4462463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6200" y="1600201"/>
              <a:ext cx="4517231" cy="44624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8586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Jenkins </a:t>
            </a:r>
            <a:r>
              <a:rPr lang="en-US" dirty="0" smtClean="0"/>
              <a:t>Prerequisites</a:t>
            </a:r>
            <a:endParaRPr lang="en-IN" dirty="0" smtClean="0"/>
          </a:p>
          <a:p>
            <a:r>
              <a:rPr lang="en-IN" dirty="0" smtClean="0"/>
              <a:t>Prepare Jenkins environment</a:t>
            </a:r>
          </a:p>
          <a:p>
            <a:r>
              <a:rPr lang="en-US" dirty="0" smtClean="0"/>
              <a:t>Jenkins Installation</a:t>
            </a:r>
          </a:p>
          <a:p>
            <a:r>
              <a:rPr lang="en-US" dirty="0"/>
              <a:t>Post-installation setup </a:t>
            </a:r>
            <a:r>
              <a:rPr lang="en-US" dirty="0" smtClean="0"/>
              <a:t>wizard</a:t>
            </a:r>
          </a:p>
          <a:p>
            <a:r>
              <a:rPr lang="en-IN" dirty="0"/>
              <a:t>Customizing Jenkins with </a:t>
            </a:r>
            <a:r>
              <a:rPr lang="en-IN" dirty="0" smtClean="0"/>
              <a:t>plugins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US" dirty="0"/>
              <a:t>Minimum hardware requirements:</a:t>
            </a:r>
          </a:p>
          <a:p>
            <a:pPr lvl="1"/>
            <a:r>
              <a:rPr lang="en-US" dirty="0"/>
              <a:t>256 MB of RAM</a:t>
            </a:r>
          </a:p>
          <a:p>
            <a:pPr lvl="1"/>
            <a:r>
              <a:rPr lang="en-US" dirty="0"/>
              <a:t>1 GB of drive space </a:t>
            </a:r>
          </a:p>
          <a:p>
            <a:r>
              <a:rPr lang="en-US" dirty="0"/>
              <a:t>Recommended hardware configuration for a small team:</a:t>
            </a:r>
          </a:p>
          <a:p>
            <a:pPr lvl="1"/>
            <a:r>
              <a:rPr lang="en-US" dirty="0"/>
              <a:t>1 GB+ of RAM</a:t>
            </a:r>
          </a:p>
          <a:p>
            <a:pPr lvl="1"/>
            <a:r>
              <a:rPr lang="en-US" dirty="0"/>
              <a:t>50 GB+ of drive space</a:t>
            </a:r>
          </a:p>
          <a:p>
            <a:r>
              <a:rPr lang="en-US" dirty="0"/>
              <a:t>Software requirements:</a:t>
            </a:r>
          </a:p>
          <a:p>
            <a:pPr lvl="1"/>
            <a:r>
              <a:rPr lang="en-US" dirty="0"/>
              <a:t>Java 8 - either a Java Runtime Environment (JRE) or a Java Development Kit (JDK) is fine	 	</a:t>
            </a:r>
          </a:p>
          <a:p>
            <a:r>
              <a:rPr lang="en-US" dirty="0"/>
              <a:t>Jenkins is typically run as a standalone application in its own process with the built-in Java servlet container/application server (Jetty)</a:t>
            </a:r>
          </a:p>
          <a:p>
            <a:r>
              <a:rPr lang="en-US" dirty="0"/>
              <a:t>Jenkins can also be run as a servlet in different Java servlet containers such as Apache Tomcat or </a:t>
            </a:r>
            <a:r>
              <a:rPr lang="en-US" dirty="0" err="1"/>
              <a:t>GlassFish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</p:spTree>
    <p:extLst>
      <p:ext uri="{BB962C8B-B14F-4D97-AF65-F5344CB8AC3E}">
        <p14:creationId xmlns:p14="http://schemas.microsoft.com/office/powerpoint/2010/main" val="4156252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819399"/>
          </a:xfrm>
        </p:spPr>
        <p:txBody>
          <a:bodyPr/>
          <a:lstStyle/>
          <a:p>
            <a:r>
              <a:rPr lang="en-US" dirty="0"/>
              <a:t>The most basic function of any Continuous Integration tool is to monitor source code in a version control system and to fetch and build the latest version of your source code whenever any changes are committed</a:t>
            </a:r>
          </a:p>
          <a:p>
            <a:pPr lvl="1"/>
            <a:r>
              <a:rPr lang="en-US" dirty="0"/>
              <a:t>The first thing needed is to install Java </a:t>
            </a:r>
            <a:endParaRPr lang="en-US" dirty="0" smtClean="0"/>
          </a:p>
          <a:p>
            <a:pPr lvl="1"/>
            <a:r>
              <a:rPr lang="en-US" dirty="0" smtClean="0"/>
              <a:t>Need </a:t>
            </a:r>
            <a:r>
              <a:rPr lang="en-US" dirty="0"/>
              <a:t>a version control system like </a:t>
            </a:r>
            <a:r>
              <a:rPr lang="en-US" dirty="0" err="1"/>
              <a:t>Git</a:t>
            </a:r>
            <a:endParaRPr lang="en-US" dirty="0"/>
          </a:p>
          <a:p>
            <a:pPr lvl="1"/>
            <a:r>
              <a:rPr lang="en-US" dirty="0" smtClean="0"/>
              <a:t>Open </a:t>
            </a:r>
            <a:r>
              <a:rPr lang="en-US" dirty="0"/>
              <a:t>an GitHub Account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Prepare Jenkins environment</a:t>
            </a:r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Set-up the Java Runtime Environment [JRE]; A recent version of Java</a:t>
            </a:r>
          </a:p>
          <a:p>
            <a:pPr lvl="1"/>
            <a:r>
              <a:rPr lang="en-US" dirty="0"/>
              <a:t>Check Java Version on System with</a:t>
            </a:r>
          </a:p>
          <a:p>
            <a:pPr lvl="2"/>
            <a:r>
              <a:rPr lang="en-US" dirty="0"/>
              <a:t>$java -version</a:t>
            </a:r>
          </a:p>
          <a:p>
            <a:r>
              <a:rPr lang="en-US" dirty="0"/>
              <a:t>Install and configure </a:t>
            </a:r>
            <a:r>
              <a:rPr lang="en-US" dirty="0" err="1" smtClean="0"/>
              <a:t>Git</a:t>
            </a:r>
            <a:endParaRPr lang="en-US" dirty="0"/>
          </a:p>
          <a:p>
            <a:pPr lvl="1"/>
            <a:r>
              <a:rPr lang="en-US" dirty="0"/>
              <a:t>On </a:t>
            </a:r>
            <a:r>
              <a:rPr lang="en-US" dirty="0" err="1"/>
              <a:t>Debian</a:t>
            </a:r>
            <a:r>
              <a:rPr lang="en-US" dirty="0"/>
              <a:t> Linux Machine such as Ubuntu</a:t>
            </a:r>
          </a:p>
          <a:p>
            <a:pPr lvl="2"/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apt-get install </a:t>
            </a:r>
            <a:r>
              <a:rPr lang="en-US" dirty="0" err="1"/>
              <a:t>git</a:t>
            </a:r>
            <a:r>
              <a:rPr lang="en-US" dirty="0"/>
              <a:t>-core</a:t>
            </a:r>
          </a:p>
          <a:p>
            <a:pPr lvl="1"/>
            <a:r>
              <a:rPr lang="en-US" dirty="0"/>
              <a:t>In Fedora </a:t>
            </a:r>
          </a:p>
          <a:p>
            <a:pPr lvl="2"/>
            <a:r>
              <a:rPr lang="en-US" dirty="0"/>
              <a:t>$</a:t>
            </a:r>
            <a:r>
              <a:rPr lang="en-US" dirty="0" err="1"/>
              <a:t>sudo</a:t>
            </a:r>
            <a:r>
              <a:rPr lang="en-US" dirty="0"/>
              <a:t> yum install </a:t>
            </a:r>
            <a:r>
              <a:rPr lang="en-US" dirty="0" err="1"/>
              <a:t>git</a:t>
            </a:r>
            <a:r>
              <a:rPr lang="en-US" dirty="0"/>
              <a:t>-core</a:t>
            </a:r>
          </a:p>
          <a:p>
            <a:pPr lvl="1"/>
            <a:r>
              <a:rPr lang="en-US" dirty="0" smtClean="0"/>
              <a:t>Post installation we can check </a:t>
            </a:r>
            <a:r>
              <a:rPr lang="en-US" dirty="0"/>
              <a:t>the version with</a:t>
            </a:r>
          </a:p>
          <a:p>
            <a:pPr lvl="2"/>
            <a:r>
              <a:rPr lang="en-US" dirty="0"/>
              <a:t>$</a:t>
            </a:r>
            <a:r>
              <a:rPr lang="en-US" dirty="0" err="1"/>
              <a:t>git</a:t>
            </a:r>
            <a:r>
              <a:rPr lang="en-US" dirty="0"/>
              <a:t> –version</a:t>
            </a:r>
          </a:p>
          <a:p>
            <a:pPr lvl="1"/>
            <a:r>
              <a:rPr lang="en-US" dirty="0"/>
              <a:t>Windows</a:t>
            </a:r>
          </a:p>
          <a:p>
            <a:pPr lvl="1"/>
            <a:r>
              <a:rPr lang="en-US" dirty="0" smtClean="0"/>
              <a:t>Get installer </a:t>
            </a:r>
            <a:r>
              <a:rPr lang="en-US" dirty="0"/>
              <a:t>from https://git-scm.com/downloads</a:t>
            </a:r>
          </a:p>
          <a:p>
            <a:endParaRPr lang="en-US" dirty="0"/>
          </a:p>
          <a:p>
            <a:r>
              <a:rPr lang="en-US" dirty="0"/>
              <a:t>Set-up a GitHub Account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Prepare Jenkins </a:t>
            </a:r>
            <a:r>
              <a:rPr lang="en-IN" dirty="0" smtClean="0"/>
              <a:t>environment</a:t>
            </a:r>
            <a:r>
              <a:rPr lang="en-US" dirty="0" smtClean="0"/>
              <a:t> Contd..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9408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>
            <a:normAutofit/>
          </a:bodyPr>
          <a:lstStyle/>
          <a:p>
            <a:r>
              <a:rPr lang="en-US" dirty="0"/>
              <a:t>Configure SSH Key:	 	</a:t>
            </a:r>
          </a:p>
          <a:p>
            <a:pPr lvl="1"/>
            <a:r>
              <a:rPr lang="en-US" dirty="0"/>
              <a:t>GitHub uses SSH keys to establish a secure connection between your computer and the GitHub servers [Linux]</a:t>
            </a:r>
          </a:p>
          <a:p>
            <a:r>
              <a:rPr lang="en-US" dirty="0"/>
              <a:t>Create a Sample Repository:</a:t>
            </a:r>
          </a:p>
          <a:p>
            <a:pPr lvl="1"/>
            <a:r>
              <a:rPr lang="en-US" dirty="0"/>
              <a:t>Login to the your GitHub Account </a:t>
            </a:r>
          </a:p>
          <a:p>
            <a:pPr lvl="1"/>
            <a:r>
              <a:rPr lang="en-US" dirty="0"/>
              <a:t>Then create a repository</a:t>
            </a:r>
          </a:p>
          <a:p>
            <a:pPr lvl="1"/>
            <a:r>
              <a:rPr lang="en-US" dirty="0"/>
              <a:t>Once the Repository is created; get this cloned to your local machine</a:t>
            </a:r>
          </a:p>
          <a:p>
            <a:pPr lvl="2"/>
            <a:r>
              <a:rPr lang="en-US" dirty="0"/>
              <a:t>$</a:t>
            </a:r>
            <a:r>
              <a:rPr lang="en-US" dirty="0" err="1"/>
              <a:t>git</a:t>
            </a:r>
            <a:r>
              <a:rPr lang="en-US" dirty="0"/>
              <a:t> clone &lt;Path of the Repository&gt;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Prepare Jenkins </a:t>
            </a:r>
            <a:r>
              <a:rPr lang="en-IN" dirty="0" smtClean="0"/>
              <a:t>environment</a:t>
            </a:r>
            <a:r>
              <a:rPr lang="en-US" dirty="0" smtClean="0"/>
              <a:t> Contd..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1284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05199"/>
          </a:xfrm>
        </p:spPr>
        <p:txBody>
          <a:bodyPr>
            <a:normAutofit/>
          </a:bodyPr>
          <a:lstStyle/>
          <a:p>
            <a:r>
              <a:rPr lang="en-US" dirty="0" smtClean="0"/>
              <a:t>To </a:t>
            </a:r>
            <a:r>
              <a:rPr lang="en-US" dirty="0"/>
              <a:t>install from the website, using a package:</a:t>
            </a:r>
          </a:p>
          <a:p>
            <a:pPr lvl="1"/>
            <a:r>
              <a:rPr lang="en-US" dirty="0"/>
              <a:t>Download the latest package [https://jenkins.io/download/]</a:t>
            </a:r>
          </a:p>
          <a:p>
            <a:pPr lvl="1"/>
            <a:r>
              <a:rPr lang="en-US" dirty="0"/>
              <a:t>Open the package and follow the instructions</a:t>
            </a:r>
          </a:p>
          <a:p>
            <a:r>
              <a:rPr lang="en-US" dirty="0"/>
              <a:t>Jenkins can also be installed using brew:</a:t>
            </a:r>
          </a:p>
          <a:p>
            <a:pPr lvl="1"/>
            <a:r>
              <a:rPr lang="en-US" dirty="0"/>
              <a:t>Install the latest release version</a:t>
            </a:r>
          </a:p>
          <a:p>
            <a:pPr lvl="2"/>
            <a:r>
              <a:rPr lang="en-US" dirty="0"/>
              <a:t>$ brew install </a:t>
            </a:r>
            <a:r>
              <a:rPr lang="en-US" dirty="0" err="1"/>
              <a:t>jenkins</a:t>
            </a:r>
            <a:endParaRPr lang="en-US" dirty="0"/>
          </a:p>
          <a:p>
            <a:pPr lvl="1"/>
            <a:r>
              <a:rPr lang="en-US" dirty="0"/>
              <a:t> Install the LTS [Long Term Support] version </a:t>
            </a:r>
          </a:p>
          <a:p>
            <a:pPr lvl="2"/>
            <a:r>
              <a:rPr lang="en-US" dirty="0"/>
              <a:t>$ brew install </a:t>
            </a:r>
            <a:r>
              <a:rPr lang="en-US" dirty="0" err="1"/>
              <a:t>jenkins-lts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Installation: </a:t>
            </a:r>
            <a:r>
              <a:rPr lang="en-US" dirty="0" err="1"/>
              <a:t>macOS</a:t>
            </a:r>
            <a:r>
              <a:rPr lang="en-US" dirty="0"/>
              <a:t> Platform</a:t>
            </a:r>
          </a:p>
        </p:txBody>
      </p:sp>
    </p:spTree>
    <p:extLst>
      <p:ext uri="{BB962C8B-B14F-4D97-AF65-F5344CB8AC3E}">
        <p14:creationId xmlns:p14="http://schemas.microsoft.com/office/powerpoint/2010/main" val="1597447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install Jenkins through apt :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apt-get install </a:t>
            </a:r>
            <a:r>
              <a:rPr lang="en-US" dirty="0" err="1"/>
              <a:t>jenkins</a:t>
            </a:r>
            <a:endParaRPr lang="en-US" dirty="0"/>
          </a:p>
          <a:p>
            <a:pPr lvl="1"/>
            <a:r>
              <a:rPr lang="en-US" dirty="0"/>
              <a:t>Setup Jenkins as a daemon launched on start in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init.d</a:t>
            </a:r>
            <a:r>
              <a:rPr lang="en-US" dirty="0"/>
              <a:t>/</a:t>
            </a:r>
            <a:r>
              <a:rPr lang="en-US" dirty="0" err="1"/>
              <a:t>jenkins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Create a ‘</a:t>
            </a:r>
            <a:r>
              <a:rPr lang="en-US" dirty="0" err="1"/>
              <a:t>jenkins</a:t>
            </a:r>
            <a:r>
              <a:rPr lang="en-US" dirty="0"/>
              <a:t>’ user to run this service</a:t>
            </a:r>
          </a:p>
          <a:p>
            <a:pPr lvl="1"/>
            <a:r>
              <a:rPr lang="en-US" dirty="0"/>
              <a:t>Log file location incase of troubleshooting : /</a:t>
            </a:r>
            <a:r>
              <a:rPr lang="en-US" dirty="0" err="1"/>
              <a:t>var</a:t>
            </a:r>
            <a:r>
              <a:rPr lang="en-US" dirty="0"/>
              <a:t>/log/</a:t>
            </a:r>
            <a:r>
              <a:rPr lang="en-US" dirty="0" err="1"/>
              <a:t>jenkins</a:t>
            </a:r>
            <a:r>
              <a:rPr lang="en-US" dirty="0"/>
              <a:t>/jenkins.log</a:t>
            </a:r>
          </a:p>
          <a:p>
            <a:pPr lvl="1"/>
            <a:r>
              <a:rPr lang="en-US" dirty="0"/>
              <a:t>Populate /</a:t>
            </a:r>
            <a:r>
              <a:rPr lang="en-US" dirty="0" err="1"/>
              <a:t>etc</a:t>
            </a:r>
            <a:r>
              <a:rPr lang="en-US" dirty="0"/>
              <a:t>/default/</a:t>
            </a:r>
            <a:r>
              <a:rPr lang="en-US" dirty="0" err="1"/>
              <a:t>jenkins</a:t>
            </a:r>
            <a:r>
              <a:rPr lang="en-US" dirty="0"/>
              <a:t> with configuration parameters for the launch</a:t>
            </a:r>
          </a:p>
          <a:p>
            <a:pPr lvl="1"/>
            <a:r>
              <a:rPr lang="en-US" dirty="0"/>
              <a:t>Set Jenkins to listen on port 8080</a:t>
            </a:r>
          </a:p>
          <a:p>
            <a:endParaRPr lang="en-US" dirty="0"/>
          </a:p>
          <a:p>
            <a:r>
              <a:rPr lang="en-US" dirty="0"/>
              <a:t>Note: if the port has been occupied already i.e. 8080 then </a:t>
            </a:r>
            <a:r>
              <a:rPr lang="en-US" dirty="0" smtClean="0"/>
              <a:t>edit </a:t>
            </a:r>
            <a:r>
              <a:rPr lang="en-US" dirty="0"/>
              <a:t>the /</a:t>
            </a:r>
            <a:r>
              <a:rPr lang="en-US" dirty="0" err="1"/>
              <a:t>etc</a:t>
            </a:r>
            <a:r>
              <a:rPr lang="en-US" dirty="0"/>
              <a:t>/default/</a:t>
            </a:r>
            <a:r>
              <a:rPr lang="en-US" dirty="0" err="1"/>
              <a:t>jenkins</a:t>
            </a:r>
            <a:r>
              <a:rPr lang="en-US" dirty="0"/>
              <a:t> to replace the line HTTP_PORT=8080 with </a:t>
            </a:r>
            <a:r>
              <a:rPr lang="en-US" dirty="0" smtClean="0"/>
              <a:t>another </a:t>
            </a:r>
            <a:r>
              <a:rPr lang="en-US" dirty="0"/>
              <a:t>port available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Installation: </a:t>
            </a:r>
            <a:r>
              <a:rPr lang="en-US" dirty="0" err="1" smtClean="0"/>
              <a:t>Debian</a:t>
            </a:r>
            <a:r>
              <a:rPr lang="en-US" dirty="0" smtClean="0"/>
              <a:t>/Ubuntu </a:t>
            </a:r>
            <a:r>
              <a:rPr lang="en-US" dirty="0"/>
              <a:t>Platform: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187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To install from the website, using the installer:</a:t>
            </a:r>
          </a:p>
          <a:p>
            <a:pPr lvl="1"/>
            <a:r>
              <a:rPr lang="en-US" dirty="0"/>
              <a:t>Download the latest package [https://jenkins.io/download/]</a:t>
            </a:r>
          </a:p>
          <a:p>
            <a:pPr lvl="1"/>
            <a:r>
              <a:rPr lang="en-US" dirty="0"/>
              <a:t>Open the package and follow the instructions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Installation: </a:t>
            </a:r>
            <a:r>
              <a:rPr lang="en-US" dirty="0"/>
              <a:t>Windows Platform</a:t>
            </a:r>
          </a:p>
        </p:txBody>
      </p:sp>
    </p:spTree>
    <p:extLst>
      <p:ext uri="{BB962C8B-B14F-4D97-AF65-F5344CB8AC3E}">
        <p14:creationId xmlns:p14="http://schemas.microsoft.com/office/powerpoint/2010/main" val="1948324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34</TotalTime>
  <Words>590</Words>
  <Application>Microsoft Office PowerPoint</Application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Jenkins</vt:lpstr>
      <vt:lpstr>Jenkins</vt:lpstr>
      <vt:lpstr>Jenkins</vt:lpstr>
      <vt:lpstr>Jenkins</vt:lpstr>
      <vt:lpstr>Jenkins</vt:lpstr>
      <vt:lpstr>Jenkins</vt:lpstr>
      <vt:lpstr>Jenkins</vt:lpstr>
      <vt:lpstr>Jenkins</vt:lpstr>
      <vt:lpstr>Jenkins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5</cp:revision>
  <dcterms:created xsi:type="dcterms:W3CDTF">2019-03-27T18:19:48Z</dcterms:created>
  <dcterms:modified xsi:type="dcterms:W3CDTF">2019-03-27T18:54:10Z</dcterms:modified>
</cp:coreProperties>
</file>

<file path=docProps/thumbnail.jpeg>
</file>